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1" r:id="rId8"/>
    <p:sldId id="259" r:id="rId9"/>
    <p:sldId id="260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BA981-AADB-4D78-B028-5EBE12D841ED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spaces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bhunt6.02@gmail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indycox920@hotmail.co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ogger.com/star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cbhunt6.02@gmail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indycox920@hotmail.co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athsciencepodcastsforell.wikispaces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KS11013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533400"/>
            <a:ext cx="8290889" cy="5791200"/>
          </a:xfrm>
          <a:ln>
            <a:noFill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33400" y="4495800"/>
            <a:ext cx="5486400" cy="1100138"/>
          </a:xfrm>
        </p:spPr>
        <p:txBody>
          <a:bodyPr>
            <a:normAutofit/>
          </a:bodyPr>
          <a:lstStyle/>
          <a:p>
            <a:r>
              <a:rPr lang="en-US" i="1" dirty="0" smtClean="0"/>
              <a:t>Wikis, Blogs and Podcasts</a:t>
            </a:r>
            <a:br>
              <a:rPr lang="en-US" i="1" dirty="0" smtClean="0"/>
            </a:br>
            <a:r>
              <a:rPr lang="en-US" i="1" dirty="0" smtClean="0"/>
              <a:t>EESL 650</a:t>
            </a:r>
            <a:br>
              <a:rPr lang="en-US" i="1" dirty="0" smtClean="0"/>
            </a:br>
            <a:r>
              <a:rPr lang="en-US" i="1" dirty="0" smtClean="0"/>
              <a:t>TECH-CONNECTIONS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KS1101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8296736" cy="5867400"/>
          </a:xfr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62000" y="6858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685800"/>
            <a:ext cx="5105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TECH-CONNECTIONS for EESL 650</a:t>
            </a:r>
          </a:p>
          <a:p>
            <a:endParaRPr lang="en-US" sz="2000" b="1" u="sng" dirty="0" smtClean="0"/>
          </a:p>
          <a:p>
            <a:r>
              <a:rPr lang="en-US" sz="2000" b="1" u="sng" dirty="0" smtClean="0"/>
              <a:t>3 </a:t>
            </a:r>
            <a:r>
              <a:rPr lang="en-US" sz="2000" b="1" u="sng" dirty="0" smtClean="0"/>
              <a:t>Required Components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Wikis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Online resource to facilitate creative collaboration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Invited contributors can edit and change the product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Blogs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Online resource used as a diary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Invited followers can contribute comments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Podcasts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Online media files (audio or video) that are released as episodes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May be downloaded or accessed online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KS1101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8296736" cy="5867400"/>
          </a:xfr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62000" y="6858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685800"/>
            <a:ext cx="5105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TECH-CONNECTIONS for EESL 650:  Wikis</a:t>
            </a:r>
          </a:p>
          <a:p>
            <a:endParaRPr lang="en-US" sz="2000" dirty="0" smtClean="0"/>
          </a:p>
          <a:p>
            <a:r>
              <a:rPr lang="en-US" sz="2000" b="1" u="sng" dirty="0" smtClean="0"/>
              <a:t>Requirements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Each </a:t>
            </a:r>
            <a:r>
              <a:rPr lang="en-US" sz="2000" b="1" u="sng" dirty="0" smtClean="0"/>
              <a:t>project group </a:t>
            </a:r>
            <a:r>
              <a:rPr lang="en-US" sz="2000" dirty="0" smtClean="0"/>
              <a:t>will establish a wiki.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Used to collaborate and create course projects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Invited contributors will include each group member and all course instructors.</a:t>
            </a:r>
          </a:p>
          <a:p>
            <a:pPr lvl="1"/>
            <a:endParaRPr lang="en-US" sz="2000" dirty="0" smtClean="0"/>
          </a:p>
          <a:p>
            <a:r>
              <a:rPr lang="en-US" sz="2000" b="1" u="sng" dirty="0" smtClean="0"/>
              <a:t>Getting Started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Go to </a:t>
            </a:r>
            <a:r>
              <a:rPr lang="en-US" sz="2000" dirty="0" smtClean="0">
                <a:hlinkClick r:id="rId3"/>
              </a:rPr>
              <a:t>www.wikispaces.com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Choose “Tours”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Follow instructions to set-up </a:t>
            </a:r>
            <a:r>
              <a:rPr lang="en-US" sz="2000" dirty="0" smtClean="0"/>
              <a:t>wiki.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Note:  </a:t>
            </a:r>
            <a:r>
              <a:rPr lang="en-US" sz="2000" dirty="0" smtClean="0"/>
              <a:t>Invite </a:t>
            </a:r>
            <a:r>
              <a:rPr lang="en-US" sz="2000" dirty="0" smtClean="0"/>
              <a:t>each group member and all course instructors to </a:t>
            </a:r>
            <a:r>
              <a:rPr lang="en-US" sz="2000" dirty="0" smtClean="0"/>
              <a:t>contribute.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KS1101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8296736" cy="5867400"/>
          </a:xfr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62000" y="6858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685800"/>
            <a:ext cx="5105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TECH-CONNECTIONS for EESL 650:  Wikis</a:t>
            </a:r>
          </a:p>
          <a:p>
            <a:endParaRPr lang="en-US" sz="2000" dirty="0" smtClean="0"/>
          </a:p>
          <a:p>
            <a:r>
              <a:rPr lang="en-US" sz="2000" b="1" u="sng" dirty="0" smtClean="0"/>
              <a:t>Inviting Contributors</a:t>
            </a:r>
          </a:p>
          <a:p>
            <a:endParaRPr lang="en-US" sz="2000" b="1" u="sng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Go to </a:t>
            </a:r>
            <a:r>
              <a:rPr lang="en-US" sz="2000" u="sng" dirty="0" smtClean="0"/>
              <a:t>your</a:t>
            </a:r>
            <a:r>
              <a:rPr lang="en-US" sz="2000" dirty="0" smtClean="0"/>
              <a:t> wiki.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On the left, choose “Manage Wiki”.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Choose “Invite People”.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Enter the email addresses of all instructors.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hlinkClick r:id="rId3"/>
              </a:rPr>
              <a:t>cbhunt6.02@gmail.com</a:t>
            </a:r>
            <a:endParaRPr lang="en-US" sz="20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hlinkClick r:id="rId4"/>
              </a:rPr>
              <a:t>cindycox920@hotmail.com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Add the email addresses of </a:t>
            </a:r>
            <a:r>
              <a:rPr lang="en-US" sz="2000" dirty="0" smtClean="0"/>
              <a:t>your project </a:t>
            </a:r>
            <a:r>
              <a:rPr lang="en-US" sz="2000" dirty="0" smtClean="0"/>
              <a:t>group members.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endParaRPr lang="en-US" sz="2000" b="1" u="sng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b="1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KS1101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8296736" cy="5867400"/>
          </a:xfr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62000" y="6858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685800"/>
            <a:ext cx="5486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TECH-CONNECTIONS for EESL 650:  Blogs</a:t>
            </a:r>
          </a:p>
          <a:p>
            <a:endParaRPr lang="en-US" sz="2000" dirty="0" smtClean="0"/>
          </a:p>
          <a:p>
            <a:r>
              <a:rPr lang="en-US" sz="2000" b="1" u="sng" dirty="0" smtClean="0"/>
              <a:t>Requirements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Each </a:t>
            </a:r>
            <a:r>
              <a:rPr lang="en-US" sz="2000" b="1" u="sng" dirty="0" smtClean="0"/>
              <a:t>student </a:t>
            </a:r>
            <a:r>
              <a:rPr lang="en-US" sz="2000" dirty="0" smtClean="0"/>
              <a:t>will establish a blog.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Used to reflect on topics related to teaching math and science to ELLs.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Invited classmates will engage in blogging with the blog author.</a:t>
            </a:r>
          </a:p>
          <a:p>
            <a:endParaRPr lang="en-US" sz="2000" b="1" u="sng" dirty="0" smtClean="0"/>
          </a:p>
          <a:p>
            <a:r>
              <a:rPr lang="en-US" sz="2000" b="1" u="sng" dirty="0" smtClean="0"/>
              <a:t>Getting Started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Go to </a:t>
            </a:r>
            <a:r>
              <a:rPr lang="en-US" sz="2000" dirty="0" smtClean="0">
                <a:hlinkClick r:id="rId3"/>
              </a:rPr>
              <a:t>www.blogger.com/start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Under “Learn More”, choose “Take a quick tour”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Choose “create a blog”.  Follow instructions.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You will invite all instructors and the designated class members to your blog.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KS1101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8296736" cy="5867400"/>
          </a:xfr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62000" y="6858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685800"/>
            <a:ext cx="5486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TECH-CONNECTIONS for EESL 650:  Blogs</a:t>
            </a:r>
          </a:p>
          <a:p>
            <a:endParaRPr lang="en-US" sz="2000" dirty="0" smtClean="0"/>
          </a:p>
          <a:p>
            <a:r>
              <a:rPr lang="en-US" sz="2000" b="1" u="sng" dirty="0" smtClean="0"/>
              <a:t>Inviting Bloggers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Select “View Blog”.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Choose “Customize” located at top right.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Choose “Settings”.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Choose “Permissions”.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Under “Blog Readers”,  choose “Add Readers”.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Enter the email addresses of all instructors.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hlinkClick r:id="rId3"/>
              </a:rPr>
              <a:t>cbhunt6.02@gmail.com</a:t>
            </a:r>
            <a:endParaRPr lang="en-US" sz="20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>
                <a:hlinkClick r:id="rId4"/>
              </a:rPr>
              <a:t>cindycox920@hotmail.com</a:t>
            </a: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Add the email addresses of the designated classmates.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KS1101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8296736" cy="5867400"/>
          </a:xfr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62000" y="6858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685800"/>
            <a:ext cx="54864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TECH-CONNECTIONS for EESL 650:  Podcasts</a:t>
            </a:r>
          </a:p>
          <a:p>
            <a:endParaRPr lang="en-US" sz="2000" dirty="0" smtClean="0"/>
          </a:p>
          <a:p>
            <a:r>
              <a:rPr lang="en-US" sz="2000" b="1" u="sng" dirty="0" smtClean="0"/>
              <a:t>Selecting Podcasts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Podcasts </a:t>
            </a:r>
            <a:r>
              <a:rPr lang="en-US" sz="2000" b="1" u="sng" dirty="0" smtClean="0"/>
              <a:t>must</a:t>
            </a:r>
            <a:r>
              <a:rPr lang="en-US" sz="2000" dirty="0" smtClean="0"/>
              <a:t> be related to strategies for teaching math and science to ELLs.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Podcasts </a:t>
            </a:r>
            <a:r>
              <a:rPr lang="en-US" sz="2000" b="1" u="sng" dirty="0" smtClean="0"/>
              <a:t>must</a:t>
            </a:r>
            <a:r>
              <a:rPr lang="en-US" sz="2000" dirty="0" smtClean="0"/>
              <a:t> be available at no cost to view or download.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Podcasts </a:t>
            </a:r>
            <a:r>
              <a:rPr lang="en-US" sz="2000" b="1" u="sng" dirty="0" smtClean="0"/>
              <a:t>must</a:t>
            </a:r>
            <a:r>
              <a:rPr lang="en-US" sz="2000" dirty="0" smtClean="0"/>
              <a:t> be appropriate for use in K-12 settings.</a:t>
            </a:r>
          </a:p>
          <a:p>
            <a:pPr marL="457200" indent="-457200"/>
            <a:r>
              <a:rPr lang="en-US" sz="2000" b="1" u="sng" dirty="0" smtClean="0"/>
              <a:t>Posting Podcasts</a:t>
            </a:r>
            <a:endParaRPr lang="en-US" sz="2000" dirty="0" smtClean="0"/>
          </a:p>
          <a:p>
            <a:pPr marL="457200" indent="-457200">
              <a:buAutoNum type="arabicPeriod"/>
            </a:pPr>
            <a:r>
              <a:rPr lang="en-US" sz="2000" dirty="0" smtClean="0"/>
              <a:t>Go to the class wiki at the link below</a:t>
            </a:r>
          </a:p>
          <a:p>
            <a:pPr marL="457200" indent="-457200"/>
            <a:r>
              <a:rPr lang="en-US" sz="2000" dirty="0" smtClean="0">
                <a:hlinkClick r:id="rId3"/>
              </a:rPr>
              <a:t>Math Science Podcasts for ELL for EESL 650</a:t>
            </a:r>
            <a:endParaRPr lang="en-US" sz="2000" dirty="0" smtClean="0"/>
          </a:p>
          <a:p>
            <a:pPr marL="457200" indent="-457200">
              <a:buAutoNum type="arabicPeriod" startAt="2"/>
            </a:pPr>
            <a:r>
              <a:rPr lang="en-US" sz="2000" dirty="0" smtClean="0"/>
              <a:t>Read the first page.  Follow directions to explore the wiki.</a:t>
            </a:r>
          </a:p>
          <a:p>
            <a:pPr marL="457200" indent="-457200">
              <a:buAutoNum type="arabicPeriod" startAt="2"/>
            </a:pPr>
            <a:r>
              <a:rPr lang="en-US" sz="2000" dirty="0" smtClean="0"/>
              <a:t>Follow directions to post your podcasts and review the podcasts of others.</a:t>
            </a:r>
          </a:p>
          <a:p>
            <a:pPr marL="457200" indent="-457200"/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KS1101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8296736" cy="5867400"/>
          </a:xfr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62000" y="6858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533400"/>
            <a:ext cx="5715000" cy="5846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TECH-CONNECTIONS for EESL 650:  </a:t>
            </a:r>
            <a:r>
              <a:rPr lang="en-US" sz="2000" b="1" dirty="0" smtClean="0"/>
              <a:t>Final Notes</a:t>
            </a:r>
          </a:p>
          <a:p>
            <a:pPr algn="ctr"/>
            <a:r>
              <a:rPr lang="en-US" sz="2000" b="1" dirty="0" smtClean="0"/>
              <a:t>Make note of questions to ask </a:t>
            </a:r>
            <a:r>
              <a:rPr lang="en-US" sz="2000" b="1" u="sng" dirty="0" smtClean="0"/>
              <a:t>Saturday</a:t>
            </a:r>
            <a:r>
              <a:rPr lang="en-US" sz="2000" b="1" dirty="0" smtClean="0"/>
              <a:t>.</a:t>
            </a:r>
          </a:p>
          <a:p>
            <a:pPr marL="457200" indent="-457200"/>
            <a:r>
              <a:rPr lang="en-US" b="1" dirty="0" smtClean="0"/>
              <a:t>WIKIS</a:t>
            </a:r>
          </a:p>
          <a:p>
            <a:pPr marL="457200" indent="-457200">
              <a:buAutoNum type="arabicPeriod"/>
            </a:pPr>
            <a:r>
              <a:rPr lang="en-US" dirty="0" smtClean="0"/>
              <a:t>Each student will set-up a wiki to use as a collaborative tool for teachers or students.</a:t>
            </a:r>
          </a:p>
          <a:p>
            <a:pPr marL="457200" indent="-457200">
              <a:buAutoNum type="arabicPeriod"/>
            </a:pPr>
            <a:r>
              <a:rPr lang="en-US" dirty="0" smtClean="0"/>
              <a:t>Each student will set-up a wiki.  Each group member will have a page at that </a:t>
            </a:r>
            <a:r>
              <a:rPr lang="en-US" dirty="0" err="1" smtClean="0"/>
              <a:t>wikispace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r>
              <a:rPr lang="en-US" dirty="0" smtClean="0"/>
              <a:t>We will monitor progress of the project using the </a:t>
            </a:r>
            <a:r>
              <a:rPr lang="en-US" dirty="0" err="1" smtClean="0"/>
              <a:t>wikispace</a:t>
            </a:r>
            <a:r>
              <a:rPr lang="en-US" dirty="0" smtClean="0"/>
              <a:t> your team designates.</a:t>
            </a:r>
          </a:p>
          <a:p>
            <a:pPr marL="457200" indent="-457200"/>
            <a:r>
              <a:rPr lang="en-US" b="1" dirty="0" smtClean="0"/>
              <a:t>BLOGS</a:t>
            </a:r>
          </a:p>
          <a:p>
            <a:pPr marL="457200" indent="-457200">
              <a:buAutoNum type="arabicPeriod"/>
            </a:pPr>
            <a:r>
              <a:rPr lang="en-US" dirty="0" smtClean="0"/>
              <a:t>Each student will set-up a blog. </a:t>
            </a:r>
          </a:p>
          <a:p>
            <a:pPr marL="457200" indent="-457200">
              <a:buAutoNum type="arabicPeriod"/>
            </a:pPr>
            <a:r>
              <a:rPr lang="en-US" dirty="0" smtClean="0"/>
              <a:t>Each </a:t>
            </a:r>
            <a:r>
              <a:rPr lang="en-US" dirty="0" smtClean="0"/>
              <a:t>student </a:t>
            </a:r>
            <a:r>
              <a:rPr lang="en-US" dirty="0" smtClean="0"/>
              <a:t>will invite designated classmates and all instructors to participate in your blog.</a:t>
            </a:r>
          </a:p>
          <a:p>
            <a:pPr marL="457200" indent="-457200">
              <a:buAutoNum type="arabicPeriod"/>
            </a:pPr>
            <a:r>
              <a:rPr lang="en-US" dirty="0" smtClean="0"/>
              <a:t>Each student will participate in the class blog.</a:t>
            </a:r>
          </a:p>
          <a:p>
            <a:pPr marL="457200" indent="-457200"/>
            <a:r>
              <a:rPr lang="en-US" b="1" dirty="0" smtClean="0"/>
              <a:t>PODCASTS</a:t>
            </a:r>
          </a:p>
          <a:p>
            <a:pPr marL="457200" indent="-457200">
              <a:buAutoNum type="arabicPeriod"/>
            </a:pPr>
            <a:r>
              <a:rPr lang="en-US" dirty="0" smtClean="0"/>
              <a:t>Each student will locate and review 2 science-ELL, and 2 math-ELL podcasts; review podcasts posted by designated classmates.</a:t>
            </a:r>
          </a:p>
          <a:p>
            <a:pPr marL="457200" indent="-457200">
              <a:buAutoNum type="arabicPeriod"/>
            </a:pPr>
            <a:r>
              <a:rPr lang="en-US" dirty="0" smtClean="0"/>
              <a:t>Podcasts will be posted on the designated class </a:t>
            </a:r>
            <a:r>
              <a:rPr lang="en-US" dirty="0" err="1" smtClean="0"/>
              <a:t>wikispace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Props1.xml><?xml version="1.0" encoding="utf-8"?>
<ds:datastoreItem xmlns:ds="http://schemas.openxmlformats.org/officeDocument/2006/customXml" ds:itemID="{A17CE326-8B50-419B-A97E-F2277F436FF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67F6FD0-661A-4BE9-9768-DC1B0A91D59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7818C7-5F6A-4A92-ACCE-AA32AB03A10E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</TotalTime>
  <Words>523</Words>
  <Application>Microsoft Office PowerPoint</Application>
  <PresentationFormat>On-screen Show (4:3)</PresentationFormat>
  <Paragraphs>87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Template2</vt:lpstr>
      <vt:lpstr>Wikis, Blogs and Podcasts EESL 650 TECH-CONNECTIONS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Wikis, Blogs and Podcasts EESL 650 TECH-CONNECTIONS</dc:title>
  <dc:subject/>
  <dc:creator/>
  <cp:keywords/>
  <dc:description/>
  <cp:lastModifiedBy>chunt</cp:lastModifiedBy>
  <cp:revision>16</cp:revision>
  <dcterms:modified xsi:type="dcterms:W3CDTF">2010-06-10T22:22:50Z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TC300061459990</vt:lpwstr>
  </property>
</Properties>
</file>